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E27D-05B5-4C56-BC2E-2377BA97CCD3}" type="datetimeFigureOut">
              <a:rPr lang="ko-KR" altLang="en-US" smtClean="0"/>
              <a:t>2022-01-20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ED3C-FCB7-4291-B821-3F91E0652C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0919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E27D-05B5-4C56-BC2E-2377BA97CCD3}" type="datetimeFigureOut">
              <a:rPr lang="ko-KR" altLang="en-US" smtClean="0"/>
              <a:t>2022-01-20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ED3C-FCB7-4291-B821-3F91E0652C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4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E27D-05B5-4C56-BC2E-2377BA97CCD3}" type="datetimeFigureOut">
              <a:rPr lang="ko-KR" altLang="en-US" smtClean="0"/>
              <a:t>2022-01-20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ED3C-FCB7-4291-B821-3F91E0652C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7352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E27D-05B5-4C56-BC2E-2377BA97CCD3}" type="datetimeFigureOut">
              <a:rPr lang="ko-KR" altLang="en-US" smtClean="0"/>
              <a:t>2022-01-20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ED3C-FCB7-4291-B821-3F91E0652C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19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E27D-05B5-4C56-BC2E-2377BA97CCD3}" type="datetimeFigureOut">
              <a:rPr lang="ko-KR" altLang="en-US" smtClean="0"/>
              <a:t>2022-01-20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ED3C-FCB7-4291-B821-3F91E0652C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6140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E27D-05B5-4C56-BC2E-2377BA97CCD3}" type="datetimeFigureOut">
              <a:rPr lang="ko-KR" altLang="en-US" smtClean="0"/>
              <a:t>2022-01-20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ED3C-FCB7-4291-B821-3F91E0652C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6189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E27D-05B5-4C56-BC2E-2377BA97CCD3}" type="datetimeFigureOut">
              <a:rPr lang="ko-KR" altLang="en-US" smtClean="0"/>
              <a:t>2022-01-20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ED3C-FCB7-4291-B821-3F91E0652C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667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E27D-05B5-4C56-BC2E-2377BA97CCD3}" type="datetimeFigureOut">
              <a:rPr lang="ko-KR" altLang="en-US" smtClean="0"/>
              <a:t>2022-01-20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ED3C-FCB7-4291-B821-3F91E0652C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116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E27D-05B5-4C56-BC2E-2377BA97CCD3}" type="datetimeFigureOut">
              <a:rPr lang="ko-KR" altLang="en-US" smtClean="0"/>
              <a:t>2022-01-20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ED3C-FCB7-4291-B821-3F91E0652C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0156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E27D-05B5-4C56-BC2E-2377BA97CCD3}" type="datetimeFigureOut">
              <a:rPr lang="ko-KR" altLang="en-US" smtClean="0"/>
              <a:t>2022-01-20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ED3C-FCB7-4291-B821-3F91E0652C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4148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E27D-05B5-4C56-BC2E-2377BA97CCD3}" type="datetimeFigureOut">
              <a:rPr lang="ko-KR" altLang="en-US" smtClean="0"/>
              <a:t>2022-01-20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7ED3C-FCB7-4291-B821-3F91E0652C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483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6E27D-05B5-4C56-BC2E-2377BA97CCD3}" type="datetimeFigureOut">
              <a:rPr lang="ko-KR" altLang="en-US" smtClean="0"/>
              <a:t>2022-01-20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7ED3C-FCB7-4291-B821-3F91E0652C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1842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481" y="0"/>
            <a:ext cx="122909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27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34" y="0"/>
            <a:ext cx="122978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02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38" y="0"/>
            <a:ext cx="12205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1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897" y="0"/>
            <a:ext cx="122997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004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044" y="0"/>
            <a:ext cx="12240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91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20"/>
            <a:ext cx="12192000" cy="6861442"/>
          </a:xfrm>
          <a:prstGeom prst="rect">
            <a:avLst/>
          </a:prstGeom>
        </p:spPr>
      </p:pic>
      <p:cxnSp>
        <p:nvCxnSpPr>
          <p:cNvPr id="3" name="꺾인 연결선 2"/>
          <p:cNvCxnSpPr/>
          <p:nvPr/>
        </p:nvCxnSpPr>
        <p:spPr>
          <a:xfrm rot="10800000">
            <a:off x="7171267" y="3708401"/>
            <a:ext cx="1354666" cy="102446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7997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22"/>
            <a:ext cx="12201832" cy="685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775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854" y="-36330"/>
            <a:ext cx="12287474" cy="689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994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0</Words>
  <Application>Microsoft Office PowerPoint</Application>
  <PresentationFormat>와이드스크린</PresentationFormat>
  <Paragraphs>0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5</cp:revision>
  <dcterms:created xsi:type="dcterms:W3CDTF">2022-01-19T06:03:42Z</dcterms:created>
  <dcterms:modified xsi:type="dcterms:W3CDTF">2022-01-20T07:43:07Z</dcterms:modified>
</cp:coreProperties>
</file>